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4673BF-63BB-4A8F-99CE-CC2FA75FADDA}" type="datetimeFigureOut">
              <a:rPr lang="es-MX" smtClean="0"/>
              <a:t>27/03/2014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8C38895-D131-4A27-8083-4925459123B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4400" dirty="0"/>
              <a:t>LÍNEAS RECTAS PERPENDICULARES Y PARALELAS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4293096"/>
            <a:ext cx="5712179" cy="1524000"/>
          </a:xfrm>
        </p:spPr>
        <p:txBody>
          <a:bodyPr/>
          <a:lstStyle/>
          <a:p>
            <a:r>
              <a:rPr lang="es-MX" dirty="0" smtClean="0"/>
              <a:t>FORMA, ESPACIO Y MEDIDA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947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1268760"/>
            <a:ext cx="6196405" cy="3603812"/>
          </a:xfrm>
        </p:spPr>
        <p:txBody>
          <a:bodyPr>
            <a:noAutofit/>
          </a:bodyPr>
          <a:lstStyle/>
          <a:p>
            <a:r>
              <a:rPr lang="es-MX" sz="3200" dirty="0"/>
              <a:t>El niño debe de conocer las líneas rectas perpendiculares y las paralelas pero para eso debe de ir identificándolas poco a poco.</a:t>
            </a:r>
          </a:p>
          <a:p>
            <a:r>
              <a:rPr lang="es-MX" sz="3200" dirty="0"/>
              <a:t>Como primer paso debemos de hacer que el niño observe como es el cruce de 2 líneas rectas.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338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29781" y="1072859"/>
            <a:ext cx="6196405" cy="3603812"/>
          </a:xfrm>
        </p:spPr>
        <p:txBody>
          <a:bodyPr/>
          <a:lstStyle/>
          <a:p>
            <a:r>
              <a:rPr lang="es-MX" sz="3200" dirty="0" smtClean="0"/>
              <a:t>Después </a:t>
            </a:r>
            <a:r>
              <a:rPr lang="es-MX" sz="3200" dirty="0"/>
              <a:t>ver cuánto miden los ángulos que forman esas 2 líneas rectas. Y con eso descubrir que si 2 líneas rectas se cruzan formando un ángulo recto se llaman “rectas perpendiculares”</a:t>
            </a:r>
          </a:p>
          <a:p>
            <a:endParaRPr lang="es-MX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4283968" y="4509120"/>
            <a:ext cx="0" cy="13681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067944" y="573325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4283968" y="5409220"/>
            <a:ext cx="288032" cy="324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11 Conector recto de flecha"/>
          <p:cNvCxnSpPr/>
          <p:nvPr/>
        </p:nvCxnSpPr>
        <p:spPr>
          <a:xfrm flipH="1">
            <a:off x="4735074" y="5071800"/>
            <a:ext cx="576064" cy="3374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5311138" y="4726440"/>
            <a:ext cx="2966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Signo de un ángulo</a:t>
            </a:r>
          </a:p>
        </p:txBody>
      </p:sp>
    </p:spTree>
    <p:extLst>
      <p:ext uri="{BB962C8B-B14F-4D97-AF65-F5344CB8AC3E}">
        <p14:creationId xmlns:p14="http://schemas.microsoft.com/office/powerpoint/2010/main" val="252887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196752"/>
            <a:ext cx="6196405" cy="3603812"/>
          </a:xfrm>
        </p:spPr>
        <p:txBody>
          <a:bodyPr/>
          <a:lstStyle/>
          <a:p>
            <a:r>
              <a:rPr lang="es-MX" dirty="0"/>
              <a:t>Como siguiente paso esta identificar en diferentes líneas que se cruzan,  cuál de ellas son líneas perpendiculares, ya sea en trazos o en las figuras que observemos en nuestro entorno. Ya que el niño identifique  las líneas rectas perpendiculares debe  empezar a dibujarlas o  trazarlas él mismo.</a:t>
            </a:r>
          </a:p>
          <a:p>
            <a:endParaRPr lang="es-MX" dirty="0"/>
          </a:p>
        </p:txBody>
      </p:sp>
      <p:sp>
        <p:nvSpPr>
          <p:cNvPr id="4" name="AutoShape 2" descr="data:image/jpeg;base64,/9j/4AAQSkZJRgABAQAAAQABAAD/2wCEAAkGBxQHBhUIBxMWFRUXGR0aGRcYGR4gHxwfHyAiGx0jHx4eIigmHR0qIBggIjEjJyosMS4uISM0ODQuNygtLi0BCgoKDg0OGxAQGywkICYsNCwyNC8sNCw3LCwsLDQsMC03LCw0LSwxLywuLCw0NCw0NDQsLDQvLCwsLTQsLCwsLP/AABEIALgAvgMBEQACEQEDEQH/xAAbAAEAAwEBAQEAAAAAAAAAAAAABAUGAwECB//EAD8QAAEDAwIDBAcFBwIHAAAAAAEAAgMEBREGIRIxQRNRYXEUIiMycoGRFUJDUrEmM1NigqHxFvAkNESSwcLR/8QAGgEBAAMBAQEAAAAAAAAAAAAAAAIDBAUBBv/EADMRAAIBAgQCCAUEAwEAAAAAAAABAgMRBBIhMUFREyJhgZGhwdEFFDIzcSSx4fAjYnJC/9oADAMBAAIRAxEAPwD9xQBAEAQBAEAQBAEAQBAEAQBAEAQFDrS7OtdmLaTeaUiKIfzu2B+XNVVp5Y6bvQ3/AA7DqtW6/wBMes/wvcl6ctLbHZo6CPfhHrO/M47uJ8yVKnDJFIpxeIeIrSqPj5LgWamZggCAIAgCAIAgCAIAgCAIAgCAIAgCAIAgCAIDHWz9o9YyXR28NJmKLuMh/eO+QOFnj16mbgtDsVv0uEVL/wBT6z/54I2K0HHCAIAgCAIAgCAIAgCAIAgCAIAgCAIAgCAIAgM/ra6Ot1n7Gi/fzOEUQ/mdtn5DdVVpuMbLd6HQ+HYeNWrmn9Mes/wvcsNP2ptks8dug5MG57zzcfmSSpQgoRSRnxWIliK0qsuJYKZnCAIAgCAIAgCAIAgCAIAgCAIAgCAIAgPHODGlzjgDmSgSvojHUtzFs1RPVXpvAyfgbDMDxR8LQQAXcmkk5323WdSyzblx2OxOh02GhCi7uN3JbO7424myztlaDjmPsw/1Fq2S8v3ipswwdxd+I/8A9Vnh16jlwWiOviP0uEjQX1T60vxwXqbBaDkBAEAQBAEAQBAEAQBAEAQBAEAQBAEAQHhOBlAZuurmantBpbW4El7GzRu9V7WcY7QOadxloI8VTKSqRtE6VKlLCVVOquDyvdN20s9tyh0jTZuEUdvlHZPZJJPTnDmtJkIY0N/DI3H9HLO6qpLVWenFG7Hz/wAcnUj1k0oy2b01d+P8mh1vc3UNqFHQfv6hwii8C7Yu/pGTnpsra0mo2W70Of8ADaEalXPU+mCzPu4d5Z2O2Ns1pjt9PyY3Ge88yfMkkqyEFCKSM2Jryr1ZVZbtk9SKAgCAIAgCAIAgCAIAgCAIAgCAIAgCAIDx7gxpc84A3JPRD1Jt2Rh9TN7Gu9NurC1mR2VbTH14weQkbvxNz13B7hzWapo7y8UdvBvNDo6Tu+MJbPtT4PzNPZKH0Ok7SXs3SO3fIxnBx9xI78Yz45V0I2RzMTVzzsrpLZN3sUNg/aLVMt+fvFBmGn7ifxHjzzjI6eSqh15ufBaI34r9Lho4dfVLrS9F6mwWg44QBAEAQBAEAQBAEAQBAEAQBAEAQBAEAJwMlAUmpqpzTBboeDFRIY3F44hw8LnOGORLg3h371VUb0XM24OEevUd+orq2mt0lr2XuUlFYWzXaS30kssUME0b3U7sOacYkYWE7saSMFvh0yq1TTk0nonsbamLlGlGpOKcpRaUtnyd1xfaWWubk6mtrbbQH29S7so8cwDs53gGtPPop1pWWVbvQz/DKEZ1HVn9EOs+7Zd74cS4s9uZaLZHQUow1jcDx7z5k7qyEVFWRjxFeVepKpLdkxSKQgCAIAgCAIAgCAIAgCAIAgCAIAgCAICn1SX/AGS5kUHbscC2Vgfwu4CCHFvefDIVdW+Xa5rwWXpU3PK1qna6vwuZI1gvFvLba70qmaGnsmnhqqctHquZn38YyM5z0zyWfNmWmq80ddUnQqf5Fkm76vWE77p8vTjY19gtQtsL53ySSPlIc98uA7YANGAAAAOnflaIQy633ORisQ6rUVFJR0SW2+/eUum/2g1JNqJ+8ceYKfuwPfePMnGfl0VdPrzc+GyNmM/TYeOGX1PrS9F3cjYLQcgIAgCAIAgCAIAgCAIAgCAIAgCAIAgCAICl1FWRTU8ljdMxk88Lwxrjg+sC0H6/XB7lXUaacL6tGzCU6kZRxGVuMZK/c7mdt9K28agpJRBLC+mjImJa5nrDh4G8QwHtyHHbIx5qmKUprS1jpVakqGHqLMpKb6uqejvd24Pbt8C211cHR0LLRQH29U7sm45hp993kG9VZWk7ZVuzH8Moxc3WqfTDV/ngu9l3aqBlrtzKGlGGsaGj/wC+Z5qyMVFWRir1pVqjqS3ZLUioIAgCAIAgCAIAgCAIAgCAIAgCAIAgCA+JpRBEZZiGtaCSTyAG5J8Ebsexi5NRW7Pz+SVlfcJ7pURitpJcRksYQ+Hg3wWEBxHr8XE3fcHuKyXTbk9U/I+gUZU6cKUX0dSOur0lft24Ws9DbWqjFuoBAx73tGSDIckA7gZIzgDbfdaYrKrHEr1HVqZmkn2f3iYHT+q6W6a6lqq57hJ+5pWGN54mZ3e0gFpDnbZz9FVTWeWfwN+LmqFBYVKz3l+eC/CR+lq85QQBAEAQBAEAQBAEAQBAEAQBAEAQBAEAQGa1Ze6eKKSy1rntMsTg57WEtja/LA55HIZ/TfZU1Zx1i+R0sDhazca8EurLa9rta2RUaco6iW8MNbC6MtmfM94wY3AxNhaGOB9bOA7lthV04yzarjfysa8XUoqk8kk7xUUuK6zk7rhbYtNdVrjSMslAfbVTuzH8rPxHeQb+qsrSdsq3Zl+GUo5nXqfTDX8vgvEtItPwRwQx9mPYt4Y3bggeY35jPmAeitilFWRgrVZVZuct27nYSOoTw1BLo84DzzbnAAd3jP3vLPVy9KycDkZCAIAgCAIAgCAIAgCAzFPqz0SYUupYjTPOwed43eTxsPmtksJmWai8y8/AyRxWV2qrK/LxNKx4kYHxkEHkQsjTWjNSd9j6Xh6EAQBAEAQHOeYU8DppThrQST4DcrxuyuSjFykordmHYZwX6hEHpENVE3ji2EkbADgAcnjDtxzWbrfXa6Z230OmGz5JQbs+DfPsen4LvRFaybS0LRKHOjYGyb7tLRuHA7gjxVtGScFqYviVKUcTJ5bJu67U+RB0k37cvM2p5h6p9jT5/htO7h8Ts/3UKXXk6nci/HP5ejDCLf6pfl8O5GvWg5B44cQ4XckBBj/4CYQuOY3HDCfun8vkemd+m6AnoAgCAIAgCAIAgCA5VNOyqhMNS1r2nm1wBB+RXsZOLunY8lFSVmjNSaYltT+20rMYu+GQl0Z+uS35LasVGppXjftWjMbw0qetF27Hqj7ptWimmFLqSJ1K87Bx3jd5PGw+a8lg8yzUXmXn4HscVleWqsr8vE0rHiRnHGQQeRCxNWNh9IAgCAIDM63uQpqL0J8ImbJHI+RpeW+zj4ePBG/F64wNvNU1pWVrXOl8NoOc+kUsrTSWl+s727tBpSJ9LO+jpJjJTxHg4ZB7SN2GuDQ4e+zheOe4SkmtE9BjpRmlOUbTet1s1dq9uDuiJrZrS9tqtrGiorMRve0DIiHvlx7gCR9VGtb6Vu/2LvhrdnWqPqU9Uv8AbgkaqhpG0FGykphhrGhoHgFekkrI5VSpKpNzlu9TuvSAQHxPEJ4TFKMgjBQHzTNcyENmOSNs9/j5oDqgCAIAgCAIAgCAIAgOVTTMq4TDVNa9p5hwBH0KlGTi7xdjyUVJWaM0/TUtpf22lZuAdYJCXRnyzktPktixUKmleN+1aP8AkyfLSp60Xbsex0pNWthnFJqGN1LIeRdvG7yeNvqoywbazUnmXn4HscUk8tVZX5eJpWOD28TCCD1CxtWNZ6gM1qyb0itp7M+QxNmc5z3B3CS1gB4A78zi4cugKpqu7UeZ0sDHLCpXUbuKVla+r425L97EOntJ1RpONlVI4SsL2tl6kNcWesNuJrg0ZHVRUOkgrvUuniFg8VJxXVdm1+VfTk1fRl5ZqA2mkklrpA973ulkfjhGcAbDJwA1g6q2EcqdzDiKyrSioRskrJb/AN1Zm9GV0d91FUXqV47Q4jhjOzmwjcOwd8OJJz4FVUlmbqPu/Bs+INUKccJHhrL/AKfsjcrQckIAgKfV18GnNPS3Qt4ywANZy4nOIa0Z6DJGT3ID88vc1wor/boJ7k41NRM3tKeNrRGyL3nYGMkAbZcTn9AOtbX1dyttbq6CqlibSyuEEDSOzcyEgSdoPvl5Dhvy2QGu+zqqu1TFdxPw0wjaREHOByWu4gWAcLslzTxEnHCAAOaA1CAIAgCAIAgCAIAgCA41dIytgMFWxr2nmHAEf3UoTlB3i7MjKMZK0lczb9NTWh3a6WmLBzMEpLoz5Hm0rYsTCrpXj3rRmT5edPWjLuex1o9WtZOKO/RupZTy492O+F42+qjPCNrNSeZefgTjiknlqLK/LxLqvoIrtSdhWsbIw9/6g9D4hYpRT0aN1GtOlLPTdmV1jtEtlm9FglD6UA8LXj12HOwDh7zefPcKuEHDRPQ04nE066zyjafFrZ93B/gga5qXVTYtOUJ9pUnDiPuxD33H5beO4UazvaC4/saPhsIwzYme0Nu2XBFtU6ep6qgZRTRDhjADCNnMwMAte3DmnxBCuirKyObUnKpJzlu9SCYq2y7059NhH3HkNnaP5X7Nk6bO4T3uK9IFlZ71Fd2uFLxB7CBJG9pa9hPIOae/oRkHoSgLFARbpborvb30FyYJI3jDmnqPluD1yNwgMidDx2zUtDWWOABkT5DNI55c/BicxmXPJc4cTuQOB3ICsl0vcGMn0zTNi9CnmdIagv8AXbG9wfJHwY3cTxAHlgoD9JjYI4xGzkBgfJAfSAIAgCAIAgCAIAgCAIAgOFZRx10BgrGNe08w4ZClCcoO8XZkZQjJWkrmbdpyezu7XS82G9aeUlzD8J3LCtnzMKulaPet/wCTL8vOnrRfc9jtR6uYyb0S/RupZe5/uO+F42KjPCPLnpvMuzfwJQxSvlqLK+3bxI2jInXWtm1PVggynghBG7Ymnby4jk/5XMpJtub/AKjv4+caVOGFpu6Wrtxk/Y1yvOURrnXMtlukrqo4ZG0udjc4AzsOp6AdSgK/S9A6loXVVcPbzu7WXfOCQA1o8GtDW/InqUBcoAgPDyQHKim9IpWzHqM7IEdkAQBAEAQBAEAQBAEAQBAEAQBAR66ijuEBgrWNe09HDP8Ag+KnCcoO8XZkZwjNWkrmbdpyeyu7XS83qdaeYksPwnm0/wCytfzNOrpWjrzW/wDJk+XnS1ovTk/7oSaDVjPSBRXuN1LMeQf7jvhfyPzx81CeElbNTeZdnsThilfLUWV9vueXVwvWoIrQzeKHhqJj0Jz7BnjlzS8jua3mHLIajSIAgCA8ccNJQEe2/wDIMJ/KOpP9zufmgJKAIAgCAIAgCAIAgCAIAgCAIAgCAICNX0MdxpzT1zGvaejhn6dx8QpwqSg7xdmRnCM1aSuZlmmZtPyuqNKyDhceJ8EvJxAA2fzBwABnw7lr+Yp1dKy15r1XEy9BUpa0npyfpyJlBq2N1QKK8MdSzflk913wv5EfRRng5JZqbzLs9iUMVG+Wayvt9zRA5GQsZqPUBGuUvY0D3t54IHmdmj5kgIDtDH2UIjHQAfRAfaAIAgCAIAgCAIAgCAIAgCAIAgCAIAgCAjV9BFcacwV8bXtPRwz9O4+IU4VJU3eLsQnTjNWkrmdNiqbGePTcvHH1p5iSP6Hc2+XJa/mKVXSsrPmvVGboKlLWk7rk/Rkq3asjlqPQrq11NN+STkfhdycPooVMJJLNB5l2exKGKi3lmsr7fc5XDUcf+sItNuDi8sbMOEEgjLxg45AFodlxA5czhZTSaZeHoQBAEAQBAEAQBAEAQBAEAQBAEAQBAEAQBAEBFuNuiudP2FfG17e5w/TuPiFOnUnTd4uxCdOM1aSuZZml5tPVzrhplzX8QAfFLzIbnAbJzAGdgdlr6elW+8rPmvVGXoatL7TuuT9yyturYp6j0K5NdTTfw5dgfhdycFCpg5JZoPNHmvYnTxUW8s1lfJmhWQ1BAEAQBAEAQBAEAQBAEAQBAEAQBAEAQBAEAQBARLlbYrpT9hXxte3xHLyPQ+SnTqzpu8XYhOnGatJXM/8AYtVYvW09L2sQ/wCnmJOPBj+Y8jstfT0q33VZ816ozdDVpfad1yfoyXbNVxVVR6FXg08/WKXb/tdycPFV1MJOKzR60eaJ08VGTyy6suTNAsppCAIAgCAIAgCAIAgCAIAgCAIAgCAIAgCAIAgCAh3O1xXWn7C4RtePEbjyPMHyVlOrOm7wdiFSnGorSVzP/Y9XYfWsMvbRD8CY7jwY/wD8Fa+mo1vuqz5r1Rl6KrS+27rk/cm2vVcVZUehVodTz/wpds/CeTgqquEnFZo9aPNFlPFQk8stJcmX6ymkIAgCAIAgCAIAgCAIAgCAIAgCAIAgCAIAgCAICFdLVDdqfsLhG148RuPI8wrKdWdN3g7FdSlCorSVyh+yqyw+tY5e3iH4Ex9YDuZJ+gPLxWrpaNb7iyvmvVGfoqtL7buuT9ybatVQ1s/odUHQT9YpRg/0nk4dxHNV1MJOKzR60eaJ08VCTyvR8mXyymk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05064"/>
            <a:ext cx="2160240" cy="2092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84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322103"/>
            <a:ext cx="8229600" cy="452596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Después, </a:t>
            </a:r>
            <a:r>
              <a:rPr lang="es-MX" sz="3200" dirty="0"/>
              <a:t>empezar a trazar una línea recta  que sea perpendicular a la recta   y a partir de eso, identificar las líneas </a:t>
            </a:r>
            <a:r>
              <a:rPr lang="es-MX" sz="3200" dirty="0" smtClean="0"/>
              <a:t>paralelas</a:t>
            </a:r>
            <a:endParaRPr lang="es-MX" sz="3200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17032"/>
            <a:ext cx="4896544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408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124744"/>
            <a:ext cx="7200800" cy="3384376"/>
          </a:xfrm>
        </p:spPr>
        <p:txBody>
          <a:bodyPr>
            <a:normAutofit fontScale="92500"/>
          </a:bodyPr>
          <a:lstStyle/>
          <a:p>
            <a:r>
              <a:rPr lang="es-MX" sz="3200" dirty="0" smtClean="0"/>
              <a:t>Luego poner líneas paralelas ya sean horizontales o verticales y hacer analizar al niño sobre si esas líneas chocarán o se juntarán en un determinado punto. Después el niño  debe imaginar como hacer líneas paralelas y a partir de ahí aprender a trazarlas.</a:t>
            </a:r>
          </a:p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0"/>
            <a:ext cx="300990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09120"/>
            <a:ext cx="324036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950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772816"/>
            <a:ext cx="7632848" cy="4525963"/>
          </a:xfrm>
        </p:spPr>
        <p:txBody>
          <a:bodyPr/>
          <a:lstStyle/>
          <a:p>
            <a:r>
              <a:rPr lang="es-MX" sz="3600" dirty="0"/>
              <a:t>Con todos los ejercicios anteriores el niño ya debe de identificar perfectamente cuales son las líneas rectas perpendiculares y cuáles son las paralelas.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358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EQUIPO: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CARLA DANIELA VENEGAS ORNELAS</a:t>
            </a:r>
          </a:p>
          <a:p>
            <a:endParaRPr lang="es-MX" dirty="0" smtClean="0"/>
          </a:p>
          <a:p>
            <a:r>
              <a:rPr lang="es-MX" dirty="0" smtClean="0"/>
              <a:t>LAURA ESTEFANIA GONZÁLEZ RAZO</a:t>
            </a:r>
          </a:p>
          <a:p>
            <a:endParaRPr lang="es-MX" dirty="0" smtClean="0"/>
          </a:p>
          <a:p>
            <a:r>
              <a:rPr lang="es-MX" dirty="0" smtClean="0"/>
              <a:t>ROSALIA SÁNCHEZ JÍMENEZ</a:t>
            </a:r>
          </a:p>
          <a:p>
            <a:endParaRPr lang="es-MX" dirty="0" smtClean="0"/>
          </a:p>
          <a:p>
            <a:r>
              <a:rPr lang="es-MX" dirty="0" smtClean="0"/>
              <a:t>ALMA JISSEL ESQUIVEL GONZÁLEZ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9808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46</TotalTime>
  <Words>251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Brush Script MT</vt:lpstr>
      <vt:lpstr>Constantia</vt:lpstr>
      <vt:lpstr>Franklin Gothic Book</vt:lpstr>
      <vt:lpstr>Rage Italic</vt:lpstr>
      <vt:lpstr>Chincheta</vt:lpstr>
      <vt:lpstr>LÍNEAS RECTAS PERPENDICULARES Y PARALELAS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EQUIPO: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LÍNEAS RECTAS PERPENDICULARES Y PARALELAS</dc:title>
  <dc:creator>Esquivel</dc:creator>
  <cp:lastModifiedBy>CARLA DANIELA</cp:lastModifiedBy>
  <cp:revision>4</cp:revision>
  <dcterms:created xsi:type="dcterms:W3CDTF">2014-03-27T00:42:35Z</dcterms:created>
  <dcterms:modified xsi:type="dcterms:W3CDTF">2014-03-27T22:58:43Z</dcterms:modified>
</cp:coreProperties>
</file>